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embeddedFontLst>
    <p:embeddedFont>
      <p:font typeface="Century Gothic"/>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u1hRZmomOi5bjVq9UfJ2AQFmK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CenturyGothic-regular.fntdata"/><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CenturyGothic-italic.fntdata"/><Relationship Id="rId14" Type="http://schemas.openxmlformats.org/officeDocument/2006/relationships/font" Target="fonts/CenturyGothic-bold.fntdata"/><Relationship Id="rId17" Type="http://customschemas.google.com/relationships/presentationmetadata" Target="metadata"/><Relationship Id="rId16" Type="http://schemas.openxmlformats.org/officeDocument/2006/relationships/font" Target="fonts/CenturyGothic-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10"/>
          <p:cNvSpPr txBox="1"/>
          <p:nvPr>
            <p:ph type="ctrTitle"/>
          </p:nvPr>
        </p:nvSpPr>
        <p:spPr>
          <a:xfrm>
            <a:off x="1154955" y="1447800"/>
            <a:ext cx="8825658" cy="332958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0"/>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p:txBody>
      </p:sp>
      <p:sp>
        <p:nvSpPr>
          <p:cNvPr id="20" name="Google Shape;20;p10"/>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0"/>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11"/>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6" name="Google Shape;26;p11"/>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1"/>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 name="Shape 29"/>
        <p:cNvGrpSpPr/>
        <p:nvPr/>
      </p:nvGrpSpPr>
      <p:grpSpPr>
        <a:xfrm>
          <a:off x="0" y="0"/>
          <a:ext cx="0" cy="0"/>
          <a:chOff x="0" y="0"/>
          <a:chExt cx="0" cy="0"/>
        </a:xfrm>
      </p:grpSpPr>
      <p:sp>
        <p:nvSpPr>
          <p:cNvPr id="30" name="Google Shape;30;p12"/>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2"/>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13"/>
          <p:cNvSpPr txBox="1"/>
          <p:nvPr>
            <p:ph type="title"/>
          </p:nvPr>
        </p:nvSpPr>
        <p:spPr>
          <a:xfrm>
            <a:off x="1154956" y="2861733"/>
            <a:ext cx="8825657" cy="191564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3"/>
          <p:cNvSpPr txBox="1"/>
          <p:nvPr>
            <p:ph idx="1" type="body"/>
          </p:nvPr>
        </p:nvSpPr>
        <p:spPr>
          <a:xfrm>
            <a:off x="1154955" y="4777381"/>
            <a:ext cx="882565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36" name="Google Shape;36;p13"/>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3"/>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14"/>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4"/>
          <p:cNvSpPr txBox="1"/>
          <p:nvPr>
            <p:ph idx="1" type="body"/>
          </p:nvPr>
        </p:nvSpPr>
        <p:spPr>
          <a:xfrm>
            <a:off x="1103312" y="2060575"/>
            <a:ext cx="4396339" cy="419576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2" name="Google Shape;42;p14"/>
          <p:cNvSpPr txBox="1"/>
          <p:nvPr>
            <p:ph idx="2" type="body"/>
          </p:nvPr>
        </p:nvSpPr>
        <p:spPr>
          <a:xfrm>
            <a:off x="5654493" y="2056092"/>
            <a:ext cx="4396341" cy="4200245"/>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3" name="Google Shape;43;p14"/>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4"/>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15"/>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 type="body"/>
          </p:nvPr>
        </p:nvSpPr>
        <p:spPr>
          <a:xfrm>
            <a:off x="1103313" y="1905000"/>
            <a:ext cx="439633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9" name="Google Shape;49;p15"/>
          <p:cNvSpPr txBox="1"/>
          <p:nvPr>
            <p:ph idx="2" type="body"/>
          </p:nvPr>
        </p:nvSpPr>
        <p:spPr>
          <a:xfrm>
            <a:off x="1103312" y="2514600"/>
            <a:ext cx="4396339"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50" name="Google Shape;50;p15"/>
          <p:cNvSpPr txBox="1"/>
          <p:nvPr>
            <p:ph idx="3" type="body"/>
          </p:nvPr>
        </p:nvSpPr>
        <p:spPr>
          <a:xfrm>
            <a:off x="5654495" y="1905000"/>
            <a:ext cx="4396339"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51" name="Google Shape;51;p15"/>
          <p:cNvSpPr txBox="1"/>
          <p:nvPr>
            <p:ph idx="4" type="body"/>
          </p:nvPr>
        </p:nvSpPr>
        <p:spPr>
          <a:xfrm>
            <a:off x="5654495" y="2514600"/>
            <a:ext cx="4396339"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52" name="Google Shape;52;p15"/>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5"/>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16"/>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6"/>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6"/>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7"/>
          <p:cNvSpPr txBox="1"/>
          <p:nvPr>
            <p:ph type="title"/>
          </p:nvPr>
        </p:nvSpPr>
        <p:spPr>
          <a:xfrm>
            <a:off x="1154953" y="1447800"/>
            <a:ext cx="3401064" cy="1447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7"/>
          <p:cNvSpPr txBox="1"/>
          <p:nvPr>
            <p:ph idx="1" type="body"/>
          </p:nvPr>
        </p:nvSpPr>
        <p:spPr>
          <a:xfrm>
            <a:off x="4784616" y="1447800"/>
            <a:ext cx="5195997" cy="4572000"/>
          </a:xfrm>
          <a:prstGeom prst="rect">
            <a:avLst/>
          </a:prstGeom>
          <a:noFill/>
          <a:ln>
            <a:noFill/>
          </a:ln>
        </p:spPr>
        <p:txBody>
          <a:bodyPr anchorCtr="0" anchor="ctr" bIns="45700" lIns="91425" spcFirstLastPara="1" rIns="91425" wrap="square" tIns="45700">
            <a:normAutofit/>
          </a:bodyPr>
          <a:lstStyle>
            <a:lvl1pPr indent="-330200" lvl="0" marL="457200" algn="l">
              <a:spcBef>
                <a:spcPts val="1000"/>
              </a:spcBef>
              <a:spcAft>
                <a:spcPts val="0"/>
              </a:spcAft>
              <a:buSzPts val="1600"/>
              <a:buChar char="►"/>
              <a:defRPr sz="2000"/>
            </a:lvl1pPr>
            <a:lvl2pPr indent="-320040" lvl="1" marL="914400" algn="l">
              <a:spcBef>
                <a:spcPts val="1000"/>
              </a:spcBef>
              <a:spcAft>
                <a:spcPts val="0"/>
              </a:spcAft>
              <a:buSzPts val="1440"/>
              <a:buChar char="►"/>
              <a:defRPr sz="1800"/>
            </a:lvl2pPr>
            <a:lvl3pPr indent="-309880" lvl="2" marL="1371600" algn="l">
              <a:spcBef>
                <a:spcPts val="1000"/>
              </a:spcBef>
              <a:spcAft>
                <a:spcPts val="0"/>
              </a:spcAft>
              <a:buSzPts val="1280"/>
              <a:buChar char="►"/>
              <a:defRPr sz="1600"/>
            </a:lvl3pPr>
            <a:lvl4pPr indent="-299719" lvl="3" marL="1828800" algn="l">
              <a:spcBef>
                <a:spcPts val="1000"/>
              </a:spcBef>
              <a:spcAft>
                <a:spcPts val="0"/>
              </a:spcAft>
              <a:buSzPts val="1120"/>
              <a:buChar char="►"/>
              <a:defRPr sz="1400"/>
            </a:lvl4pPr>
            <a:lvl5pPr indent="-299720" lvl="4" marL="2286000" algn="l">
              <a:spcBef>
                <a:spcPts val="1000"/>
              </a:spcBef>
              <a:spcAft>
                <a:spcPts val="0"/>
              </a:spcAft>
              <a:buSzPts val="1120"/>
              <a:buChar char="►"/>
              <a:defRPr sz="1400"/>
            </a:lvl5pPr>
            <a:lvl6pPr indent="-299720" lvl="5" marL="2743200" algn="l">
              <a:spcBef>
                <a:spcPts val="1000"/>
              </a:spcBef>
              <a:spcAft>
                <a:spcPts val="0"/>
              </a:spcAft>
              <a:buSzPts val="1120"/>
              <a:buChar char="►"/>
              <a:defRPr sz="1400"/>
            </a:lvl6pPr>
            <a:lvl7pPr indent="-299720" lvl="6" marL="3200400" algn="l">
              <a:spcBef>
                <a:spcPts val="1000"/>
              </a:spcBef>
              <a:spcAft>
                <a:spcPts val="0"/>
              </a:spcAft>
              <a:buSzPts val="1120"/>
              <a:buChar char="►"/>
              <a:defRPr sz="1400"/>
            </a:lvl7pPr>
            <a:lvl8pPr indent="-299720" lvl="7" marL="3657600" algn="l">
              <a:spcBef>
                <a:spcPts val="1000"/>
              </a:spcBef>
              <a:spcAft>
                <a:spcPts val="0"/>
              </a:spcAft>
              <a:buSzPts val="1120"/>
              <a:buChar char="►"/>
              <a:defRPr sz="1400"/>
            </a:lvl8pPr>
            <a:lvl9pPr indent="-299720" lvl="8" marL="4114800" algn="l">
              <a:spcBef>
                <a:spcPts val="1000"/>
              </a:spcBef>
              <a:spcAft>
                <a:spcPts val="0"/>
              </a:spcAft>
              <a:buSzPts val="1120"/>
              <a:buChar char="►"/>
              <a:defRPr sz="1400"/>
            </a:lvl9pPr>
          </a:lstStyle>
          <a:p/>
        </p:txBody>
      </p:sp>
      <p:sp>
        <p:nvSpPr>
          <p:cNvPr id="63" name="Google Shape;63;p17"/>
          <p:cNvSpPr txBox="1"/>
          <p:nvPr>
            <p:ph idx="2" type="body"/>
          </p:nvPr>
        </p:nvSpPr>
        <p:spPr>
          <a:xfrm>
            <a:off x="1154953" y="3129280"/>
            <a:ext cx="3401063" cy="289559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64" name="Google Shape;64;p17"/>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7"/>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8"/>
          <p:cNvSpPr txBox="1"/>
          <p:nvPr>
            <p:ph type="title"/>
          </p:nvPr>
        </p:nvSpPr>
        <p:spPr>
          <a:xfrm>
            <a:off x="1153907" y="1854192"/>
            <a:ext cx="5092906" cy="157480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8"/>
          <p:cNvSpPr/>
          <p:nvPr>
            <p:ph idx="2" type="pic"/>
          </p:nvPr>
        </p:nvSpPr>
        <p:spPr>
          <a:xfrm>
            <a:off x="6949546" y="1143000"/>
            <a:ext cx="3200400"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70" name="Google Shape;70;p18"/>
          <p:cNvSpPr txBox="1"/>
          <p:nvPr>
            <p:ph idx="1" type="body"/>
          </p:nvPr>
        </p:nvSpPr>
        <p:spPr>
          <a:xfrm>
            <a:off x="1154954" y="3657600"/>
            <a:ext cx="5084979"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1" name="Google Shape;71;p18"/>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8"/>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4" name="Shape 74"/>
        <p:cNvGrpSpPr/>
        <p:nvPr/>
      </p:nvGrpSpPr>
      <p:grpSpPr>
        <a:xfrm>
          <a:off x="0" y="0"/>
          <a:ext cx="0" cy="0"/>
          <a:chOff x="0" y="0"/>
          <a:chExt cx="0" cy="0"/>
        </a:xfrm>
      </p:grpSpPr>
      <p:sp>
        <p:nvSpPr>
          <p:cNvPr id="75" name="Google Shape;75;p19"/>
          <p:cNvSpPr txBox="1"/>
          <p:nvPr>
            <p:ph type="title"/>
          </p:nvPr>
        </p:nvSpPr>
        <p:spPr>
          <a:xfrm>
            <a:off x="1154956" y="4800587"/>
            <a:ext cx="882565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9"/>
          <p:cNvSpPr/>
          <p:nvPr>
            <p:ph idx="2" type="pic"/>
          </p:nvPr>
        </p:nvSpPr>
        <p:spPr>
          <a:xfrm>
            <a:off x="1154955" y="685800"/>
            <a:ext cx="8825658" cy="3640666"/>
          </a:xfrm>
          <a:prstGeom prst="roundRect">
            <a:avLst>
              <a:gd fmla="val 1858" name="adj"/>
            </a:avLst>
          </a:prstGeom>
          <a:noFill/>
          <a:ln>
            <a:noFill/>
          </a:ln>
          <a:effectLst>
            <a:outerShdw blurRad="50800" rotWithShape="0" algn="tl" dir="5400000" dist="50800">
              <a:srgbClr val="000000">
                <a:alpha val="42745"/>
              </a:srgbClr>
            </a:outerShdw>
          </a:effectLst>
        </p:spPr>
      </p:sp>
      <p:sp>
        <p:nvSpPr>
          <p:cNvPr id="77" name="Google Shape;77;p19"/>
          <p:cNvSpPr txBox="1"/>
          <p:nvPr>
            <p:ph idx="1" type="body"/>
          </p:nvPr>
        </p:nvSpPr>
        <p:spPr>
          <a:xfrm>
            <a:off x="1154956" y="5367325"/>
            <a:ext cx="8825656"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8" name="Google Shape;78;p19"/>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9"/>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1" name="Shape 81"/>
        <p:cNvGrpSpPr/>
        <p:nvPr/>
      </p:nvGrpSpPr>
      <p:grpSpPr>
        <a:xfrm>
          <a:off x="0" y="0"/>
          <a:ext cx="0" cy="0"/>
          <a:chOff x="0" y="0"/>
          <a:chExt cx="0" cy="0"/>
        </a:xfrm>
      </p:grpSpPr>
      <p:sp>
        <p:nvSpPr>
          <p:cNvPr id="82" name="Google Shape;82;p20"/>
          <p:cNvSpPr txBox="1"/>
          <p:nvPr>
            <p:ph type="title"/>
          </p:nvPr>
        </p:nvSpPr>
        <p:spPr>
          <a:xfrm>
            <a:off x="1154954" y="1447800"/>
            <a:ext cx="8825659" cy="1981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0"/>
          <p:cNvSpPr txBox="1"/>
          <p:nvPr>
            <p:ph idx="1" type="body"/>
          </p:nvPr>
        </p:nvSpPr>
        <p:spPr>
          <a:xfrm>
            <a:off x="1154954" y="3657600"/>
            <a:ext cx="8825659" cy="23622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4" name="Google Shape;84;p20"/>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0"/>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7" name="Shape 87"/>
        <p:cNvGrpSpPr/>
        <p:nvPr/>
      </p:nvGrpSpPr>
      <p:grpSpPr>
        <a:xfrm>
          <a:off x="0" y="0"/>
          <a:ext cx="0" cy="0"/>
          <a:chOff x="0" y="0"/>
          <a:chExt cx="0" cy="0"/>
        </a:xfrm>
      </p:grpSpPr>
      <p:sp>
        <p:nvSpPr>
          <p:cNvPr id="88" name="Google Shape;88;p21"/>
          <p:cNvSpPr txBox="1"/>
          <p:nvPr>
            <p:ph type="title"/>
          </p:nvPr>
        </p:nvSpPr>
        <p:spPr>
          <a:xfrm>
            <a:off x="1574801" y="1447800"/>
            <a:ext cx="7999315" cy="2323374"/>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1"/>
          <p:cNvSpPr txBox="1"/>
          <p:nvPr>
            <p:ph idx="1" type="body"/>
          </p:nvPr>
        </p:nvSpPr>
        <p:spPr>
          <a:xfrm>
            <a:off x="1930400" y="3771174"/>
            <a:ext cx="7279649"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86D1D8"/>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0" name="Google Shape;90;p21"/>
          <p:cNvSpPr txBox="1"/>
          <p:nvPr>
            <p:ph idx="2" type="body"/>
          </p:nvPr>
        </p:nvSpPr>
        <p:spPr>
          <a:xfrm>
            <a:off x="1154954" y="4350657"/>
            <a:ext cx="8825659"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1" name="Google Shape;91;p21"/>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1"/>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94" name="Google Shape;94;p21"/>
          <p:cNvSpPr txBox="1"/>
          <p:nvPr/>
        </p:nvSpPr>
        <p:spPr>
          <a:xfrm>
            <a:off x="898295" y="971253"/>
            <a:ext cx="801912"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u="none" cap="none" strike="noStrike">
                <a:solidFill>
                  <a:srgbClr val="86D1D8"/>
                </a:solidFill>
                <a:latin typeface="Arial"/>
                <a:ea typeface="Arial"/>
                <a:cs typeface="Arial"/>
                <a:sym typeface="Arial"/>
              </a:rPr>
              <a:t>“</a:t>
            </a:r>
            <a:endParaRPr/>
          </a:p>
        </p:txBody>
      </p:sp>
      <p:sp>
        <p:nvSpPr>
          <p:cNvPr id="95" name="Google Shape;95;p21"/>
          <p:cNvSpPr txBox="1"/>
          <p:nvPr/>
        </p:nvSpPr>
        <p:spPr>
          <a:xfrm>
            <a:off x="9330490" y="2613787"/>
            <a:ext cx="801912"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u="none" cap="none" strike="noStrike">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6" name="Shape 96"/>
        <p:cNvGrpSpPr/>
        <p:nvPr/>
      </p:nvGrpSpPr>
      <p:grpSpPr>
        <a:xfrm>
          <a:off x="0" y="0"/>
          <a:ext cx="0" cy="0"/>
          <a:chOff x="0" y="0"/>
          <a:chExt cx="0" cy="0"/>
        </a:xfrm>
      </p:grpSpPr>
      <p:sp>
        <p:nvSpPr>
          <p:cNvPr id="97" name="Google Shape;97;p22"/>
          <p:cNvSpPr txBox="1"/>
          <p:nvPr>
            <p:ph type="title"/>
          </p:nvPr>
        </p:nvSpPr>
        <p:spPr>
          <a:xfrm>
            <a:off x="1154954" y="3124201"/>
            <a:ext cx="8825660" cy="16531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2"/>
          <p:cNvSpPr txBox="1"/>
          <p:nvPr>
            <p:ph idx="1" type="body"/>
          </p:nvPr>
        </p:nvSpPr>
        <p:spPr>
          <a:xfrm>
            <a:off x="1154954" y="4777381"/>
            <a:ext cx="882565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99" name="Google Shape;99;p22"/>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2"/>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23"/>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23"/>
          <p:cNvSpPr txBox="1"/>
          <p:nvPr>
            <p:ph idx="1" type="body"/>
          </p:nvPr>
        </p:nvSpPr>
        <p:spPr>
          <a:xfrm>
            <a:off x="632947" y="1981200"/>
            <a:ext cx="2946866"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5" name="Google Shape;105;p23"/>
          <p:cNvSpPr txBox="1"/>
          <p:nvPr>
            <p:ph idx="2" type="body"/>
          </p:nvPr>
        </p:nvSpPr>
        <p:spPr>
          <a:xfrm>
            <a:off x="652463" y="2667000"/>
            <a:ext cx="2927350"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6" name="Google Shape;106;p23"/>
          <p:cNvSpPr txBox="1"/>
          <p:nvPr>
            <p:ph idx="3" type="body"/>
          </p:nvPr>
        </p:nvSpPr>
        <p:spPr>
          <a:xfrm>
            <a:off x="3883659" y="1981200"/>
            <a:ext cx="293624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7" name="Google Shape;107;p23"/>
          <p:cNvSpPr txBox="1"/>
          <p:nvPr>
            <p:ph idx="4" type="body"/>
          </p:nvPr>
        </p:nvSpPr>
        <p:spPr>
          <a:xfrm>
            <a:off x="3873106" y="2667000"/>
            <a:ext cx="2946794"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8" name="Google Shape;108;p23"/>
          <p:cNvSpPr txBox="1"/>
          <p:nvPr>
            <p:ph idx="5" type="body"/>
          </p:nvPr>
        </p:nvSpPr>
        <p:spPr>
          <a:xfrm>
            <a:off x="7124700" y="1981200"/>
            <a:ext cx="2932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9" name="Google Shape;109;p23"/>
          <p:cNvSpPr txBox="1"/>
          <p:nvPr>
            <p:ph idx="6" type="body"/>
          </p:nvPr>
        </p:nvSpPr>
        <p:spPr>
          <a:xfrm>
            <a:off x="7124700" y="2667000"/>
            <a:ext cx="2932113"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10" name="Google Shape;110;p23"/>
          <p:cNvCxnSpPr/>
          <p:nvPr/>
        </p:nvCxnSpPr>
        <p:spPr>
          <a:xfrm>
            <a:off x="3726142"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11" name="Google Shape;111;p23"/>
          <p:cNvCxnSpPr/>
          <p:nvPr/>
        </p:nvCxnSpPr>
        <p:spPr>
          <a:xfrm>
            <a:off x="6962227"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12" name="Google Shape;112;p23"/>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3"/>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5" name="Shape 115"/>
        <p:cNvGrpSpPr/>
        <p:nvPr/>
      </p:nvGrpSpPr>
      <p:grpSpPr>
        <a:xfrm>
          <a:off x="0" y="0"/>
          <a:ext cx="0" cy="0"/>
          <a:chOff x="0" y="0"/>
          <a:chExt cx="0" cy="0"/>
        </a:xfrm>
      </p:grpSpPr>
      <p:sp>
        <p:nvSpPr>
          <p:cNvPr id="116" name="Google Shape;116;p24"/>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4"/>
          <p:cNvSpPr txBox="1"/>
          <p:nvPr>
            <p:ph idx="1" type="body"/>
          </p:nvPr>
        </p:nvSpPr>
        <p:spPr>
          <a:xfrm>
            <a:off x="652463" y="4250949"/>
            <a:ext cx="2940050"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18" name="Google Shape;118;p24"/>
          <p:cNvSpPr/>
          <p:nvPr>
            <p:ph idx="2" type="pic"/>
          </p:nvPr>
        </p:nvSpPr>
        <p:spPr>
          <a:xfrm>
            <a:off x="652463" y="2209800"/>
            <a:ext cx="2940050"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9" name="Google Shape;119;p24"/>
          <p:cNvSpPr txBox="1"/>
          <p:nvPr>
            <p:ph idx="3" type="body"/>
          </p:nvPr>
        </p:nvSpPr>
        <p:spPr>
          <a:xfrm>
            <a:off x="652463" y="4827211"/>
            <a:ext cx="2940050"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0" name="Google Shape;120;p24"/>
          <p:cNvSpPr txBox="1"/>
          <p:nvPr>
            <p:ph idx="4" type="body"/>
          </p:nvPr>
        </p:nvSpPr>
        <p:spPr>
          <a:xfrm>
            <a:off x="3889375" y="4250949"/>
            <a:ext cx="2930525"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1" name="Google Shape;121;p24"/>
          <p:cNvSpPr/>
          <p:nvPr>
            <p:ph idx="5" type="pic"/>
          </p:nvPr>
        </p:nvSpPr>
        <p:spPr>
          <a:xfrm>
            <a:off x="3889374" y="2209800"/>
            <a:ext cx="2930525"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2" name="Google Shape;122;p24"/>
          <p:cNvSpPr txBox="1"/>
          <p:nvPr>
            <p:ph idx="6" type="body"/>
          </p:nvPr>
        </p:nvSpPr>
        <p:spPr>
          <a:xfrm>
            <a:off x="3888022" y="4827210"/>
            <a:ext cx="2934406"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3" name="Google Shape;123;p24"/>
          <p:cNvSpPr txBox="1"/>
          <p:nvPr>
            <p:ph idx="7" type="body"/>
          </p:nvPr>
        </p:nvSpPr>
        <p:spPr>
          <a:xfrm>
            <a:off x="7124700" y="4250949"/>
            <a:ext cx="2932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4" name="Google Shape;124;p24"/>
          <p:cNvSpPr/>
          <p:nvPr>
            <p:ph idx="8" type="pic"/>
          </p:nvPr>
        </p:nvSpPr>
        <p:spPr>
          <a:xfrm>
            <a:off x="7124699" y="2209800"/>
            <a:ext cx="2932113"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5" name="Google Shape;125;p24"/>
          <p:cNvSpPr txBox="1"/>
          <p:nvPr>
            <p:ph idx="9" type="body"/>
          </p:nvPr>
        </p:nvSpPr>
        <p:spPr>
          <a:xfrm>
            <a:off x="7124575" y="4827208"/>
            <a:ext cx="2935997"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26" name="Google Shape;126;p24"/>
          <p:cNvCxnSpPr/>
          <p:nvPr/>
        </p:nvCxnSpPr>
        <p:spPr>
          <a:xfrm>
            <a:off x="3726142"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27" name="Google Shape;127;p24"/>
          <p:cNvCxnSpPr/>
          <p:nvPr/>
        </p:nvCxnSpPr>
        <p:spPr>
          <a:xfrm>
            <a:off x="6962227"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28" name="Google Shape;128;p24"/>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4"/>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25"/>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25"/>
          <p:cNvSpPr txBox="1"/>
          <p:nvPr>
            <p:ph idx="1" type="body"/>
          </p:nvPr>
        </p:nvSpPr>
        <p:spPr>
          <a:xfrm rot="5400000">
            <a:off x="3478842" y="-322612"/>
            <a:ext cx="4195481" cy="894654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4" name="Google Shape;134;p25"/>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5"/>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26"/>
          <p:cNvSpPr txBox="1"/>
          <p:nvPr>
            <p:ph type="title"/>
          </p:nvPr>
        </p:nvSpPr>
        <p:spPr>
          <a:xfrm rot="5400000">
            <a:off x="6267450" y="2466975"/>
            <a:ext cx="5826125" cy="17526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26"/>
          <p:cNvSpPr txBox="1"/>
          <p:nvPr>
            <p:ph idx="1" type="body"/>
          </p:nvPr>
        </p:nvSpPr>
        <p:spPr>
          <a:xfrm rot="5400000">
            <a:off x="1679576" y="-139699"/>
            <a:ext cx="5368924" cy="742314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0" name="Google Shape;140;p26"/>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6"/>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5.xml"/><Relationship Id="rId11" Type="http://schemas.openxmlformats.org/officeDocument/2006/relationships/slideLayout" Target="../slideLayouts/slideLayout6.xml"/><Relationship Id="rId22" Type="http://schemas.openxmlformats.org/officeDocument/2006/relationships/slideLayout" Target="../slideLayouts/slideLayout17.xml"/><Relationship Id="rId10" Type="http://schemas.openxmlformats.org/officeDocument/2006/relationships/slideLayout" Target="../slideLayouts/slideLayout5.xml"/><Relationship Id="rId21" Type="http://schemas.openxmlformats.org/officeDocument/2006/relationships/slideLayout" Target="../slideLayouts/slideLayout16.xml"/><Relationship Id="rId13" Type="http://schemas.openxmlformats.org/officeDocument/2006/relationships/slideLayout" Target="../slideLayouts/slideLayout8.xml"/><Relationship Id="rId12" Type="http://schemas.openxmlformats.org/officeDocument/2006/relationships/slideLayout" Target="../slideLayouts/slideLayout7.xml"/><Relationship Id="rId23" Type="http://schemas.openxmlformats.org/officeDocument/2006/relationships/theme" Target="../theme/theme1.xml"/><Relationship Id="rId1" Type="http://schemas.openxmlformats.org/officeDocument/2006/relationships/image" Target="../media/image5.png"/><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slideLayout" Target="../slideLayouts/slideLayout4.xml"/><Relationship Id="rId15" Type="http://schemas.openxmlformats.org/officeDocument/2006/relationships/slideLayout" Target="../slideLayouts/slideLayout10.xml"/><Relationship Id="rId14" Type="http://schemas.openxmlformats.org/officeDocument/2006/relationships/slideLayout" Target="../slideLayouts/slideLayout9.xml"/><Relationship Id="rId17" Type="http://schemas.openxmlformats.org/officeDocument/2006/relationships/slideLayout" Target="../slideLayouts/slideLayout12.xml"/><Relationship Id="rId16" Type="http://schemas.openxmlformats.org/officeDocument/2006/relationships/slideLayout" Target="../slideLayouts/slideLayout11.xml"/><Relationship Id="rId5" Type="http://schemas.openxmlformats.org/officeDocument/2006/relationships/image" Target="../media/image1.png"/><Relationship Id="rId19" Type="http://schemas.openxmlformats.org/officeDocument/2006/relationships/slideLayout" Target="../slideLayouts/slideLayout14.xml"/><Relationship Id="rId6" Type="http://schemas.openxmlformats.org/officeDocument/2006/relationships/slideLayout" Target="../slideLayouts/slideLayout1.xml"/><Relationship Id="rId18" Type="http://schemas.openxmlformats.org/officeDocument/2006/relationships/slideLayout" Target="../slideLayouts/slideLayout13.xml"/><Relationship Id="rId7" Type="http://schemas.openxmlformats.org/officeDocument/2006/relationships/slideLayout" Target="../slideLayouts/slideLayout2.xml"/><Relationship Id="rId8"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id="6" name="Google Shape;6;p9"/>
          <p:cNvPicPr preferRelativeResize="0"/>
          <p:nvPr/>
        </p:nvPicPr>
        <p:blipFill rotWithShape="1">
          <a:blip r:embed="rId2">
            <a:alphaModFix/>
          </a:blip>
          <a:srcRect b="0" l="3613" r="0" t="0"/>
          <a:stretch/>
        </p:blipFill>
        <p:spPr>
          <a:xfrm>
            <a:off x="0" y="2669685"/>
            <a:ext cx="4037012" cy="4188315"/>
          </a:xfrm>
          <a:prstGeom prst="rect">
            <a:avLst/>
          </a:prstGeom>
          <a:noFill/>
          <a:ln>
            <a:noFill/>
          </a:ln>
        </p:spPr>
      </p:pic>
      <p:pic>
        <p:nvPicPr>
          <p:cNvPr id="7" name="Google Shape;7;p9"/>
          <p:cNvPicPr preferRelativeResize="0"/>
          <p:nvPr/>
        </p:nvPicPr>
        <p:blipFill rotWithShape="1">
          <a:blip r:embed="rId3">
            <a:alphaModFix/>
          </a:blip>
          <a:srcRect b="0" l="35640" r="0" t="0"/>
          <a:stretch/>
        </p:blipFill>
        <p:spPr>
          <a:xfrm>
            <a:off x="0" y="2892347"/>
            <a:ext cx="1522412" cy="2365453"/>
          </a:xfrm>
          <a:prstGeom prst="rect">
            <a:avLst/>
          </a:prstGeom>
          <a:noFill/>
          <a:ln>
            <a:noFill/>
          </a:ln>
        </p:spPr>
      </p:pic>
      <p:sp>
        <p:nvSpPr>
          <p:cNvPr id="8" name="Google Shape;8;p9"/>
          <p:cNvSpPr/>
          <p:nvPr/>
        </p:nvSpPr>
        <p:spPr>
          <a:xfrm>
            <a:off x="860901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 name="Google Shape;9;p9"/>
          <p:cNvPicPr preferRelativeResize="0"/>
          <p:nvPr/>
        </p:nvPicPr>
        <p:blipFill rotWithShape="1">
          <a:blip r:embed="rId4">
            <a:alphaModFix/>
          </a:blip>
          <a:srcRect b="0" l="0" r="0" t="28812"/>
          <a:stretch/>
        </p:blipFill>
        <p:spPr>
          <a:xfrm>
            <a:off x="7999412" y="0"/>
            <a:ext cx="1603387" cy="1141407"/>
          </a:xfrm>
          <a:prstGeom prst="rect">
            <a:avLst/>
          </a:prstGeom>
          <a:noFill/>
          <a:ln>
            <a:noFill/>
          </a:ln>
        </p:spPr>
      </p:pic>
      <p:pic>
        <p:nvPicPr>
          <p:cNvPr id="10" name="Google Shape;10;p9"/>
          <p:cNvPicPr preferRelativeResize="0"/>
          <p:nvPr/>
        </p:nvPicPr>
        <p:blipFill rotWithShape="1">
          <a:blip r:embed="rId5">
            <a:alphaModFix/>
          </a:blip>
          <a:srcRect b="23320" l="0" r="0" t="0"/>
          <a:stretch/>
        </p:blipFill>
        <p:spPr>
          <a:xfrm>
            <a:off x="8605878" y="6096000"/>
            <a:ext cx="993734" cy="762000"/>
          </a:xfrm>
          <a:prstGeom prst="rect">
            <a:avLst/>
          </a:prstGeom>
          <a:noFill/>
          <a:ln>
            <a:noFill/>
          </a:ln>
        </p:spPr>
      </p:pic>
      <p:sp>
        <p:nvSpPr>
          <p:cNvPr id="11" name="Google Shape;11;p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9"/>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9"/>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14" name="Google Shape;14;p9"/>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9"/>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0" r:id="rId17"/>
    <p:sldLayoutId id="2147483661" r:id="rId18"/>
    <p:sldLayoutId id="2147483662" r:id="rId19"/>
    <p:sldLayoutId id="2147483663" r:id="rId20"/>
    <p:sldLayoutId id="2147483664" r:id="rId21"/>
    <p:sldLayoutId id="2147483665"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
          <p:cNvSpPr txBox="1"/>
          <p:nvPr>
            <p:ph type="ctrTitle"/>
          </p:nvPr>
        </p:nvSpPr>
        <p:spPr>
          <a:xfrm>
            <a:off x="1154955" y="1447800"/>
            <a:ext cx="8825658" cy="3329581"/>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lt2"/>
              </a:buClr>
              <a:buSzPts val="7200"/>
              <a:buFont typeface="Century Gothic"/>
              <a:buNone/>
            </a:pPr>
            <a:r>
              <a:rPr lang="en-US"/>
              <a:t>Moyom (MYM) Utility Token</a:t>
            </a:r>
            <a:endParaRPr/>
          </a:p>
        </p:txBody>
      </p:sp>
      <p:sp>
        <p:nvSpPr>
          <p:cNvPr id="148" name="Google Shape;148;p1"/>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en-US"/>
              <a:t>OF IPPARTS EXCHANGE (IPPAEX)</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Background</a:t>
            </a:r>
            <a:endParaRPr/>
          </a:p>
        </p:txBody>
      </p:sp>
      <p:sp>
        <p:nvSpPr>
          <p:cNvPr id="154" name="Google Shape;154;p2"/>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600"/>
              <a:buChar char="►"/>
            </a:pPr>
            <a:r>
              <a:rPr lang="en-US"/>
              <a:t>Current Capitalism = Imparting of ideas with “intelligence” systems + printing of money + exclusion of “creators” + development by “brothers and sisters”.</a:t>
            </a:r>
            <a:endParaRPr/>
          </a:p>
          <a:p>
            <a:pPr indent="-342900" lvl="0" marL="342900" rtl="0" algn="l">
              <a:spcBef>
                <a:spcPts val="1000"/>
              </a:spcBef>
              <a:spcAft>
                <a:spcPts val="0"/>
              </a:spcAft>
              <a:buSzPts val="1600"/>
              <a:buChar char="►"/>
            </a:pPr>
            <a:r>
              <a:rPr lang="en-US"/>
              <a:t>Funding gap, Info gap between the time good ideas originate and funding development of good ideas.</a:t>
            </a:r>
            <a:endParaRPr/>
          </a:p>
          <a:p>
            <a:pPr indent="-342900" lvl="0" marL="342900" rtl="0" algn="l">
              <a:spcBef>
                <a:spcPts val="1000"/>
              </a:spcBef>
              <a:spcAft>
                <a:spcPts val="0"/>
              </a:spcAft>
              <a:buSzPts val="1600"/>
              <a:buChar char="►"/>
            </a:pPr>
            <a:r>
              <a:rPr lang="en-US"/>
              <a:t>Ipparts Exchange (IPPAEX) closes the funding gap by capturing good ideas in brand currencies, backed by goodwill. For example, the goodwill of </a:t>
            </a:r>
            <a:r>
              <a:rPr lang="en-US"/>
              <a:t>S&amp;P 500</a:t>
            </a:r>
            <a:r>
              <a:rPr lang="en-US"/>
              <a:t> companies is 45 trillion USD and equity is 10 trillion USD. Thus, the abstract non-tangible real world assets are by far the more valuable.</a:t>
            </a:r>
            <a:endParaRPr/>
          </a:p>
          <a:p>
            <a:pPr indent="-342900" lvl="0" marL="342900" rtl="0" algn="l">
              <a:spcBef>
                <a:spcPts val="1000"/>
              </a:spcBef>
              <a:spcAft>
                <a:spcPts val="0"/>
              </a:spcAft>
              <a:buSzPts val="1600"/>
              <a:buChar char="►"/>
            </a:pPr>
            <a:r>
              <a:rPr lang="en-US"/>
              <a:t>When Moyom (MYM) is liquid it will fund brand development by paying for buying of listed brand currencies on (IPPAEX).</a:t>
            </a:r>
            <a:endParaRPr/>
          </a:p>
          <a:p>
            <a:pPr indent="-342900" lvl="0" marL="342900" rtl="0" algn="l">
              <a:spcBef>
                <a:spcPts val="1000"/>
              </a:spcBef>
              <a:spcAft>
                <a:spcPts val="0"/>
              </a:spcAft>
              <a:buSzPts val="1600"/>
              <a:buChar char="►"/>
            </a:pPr>
            <a:r>
              <a:rPr lang="en-US"/>
              <a:t>Know Your Client (KYC) Exchange must be developed.</a:t>
            </a:r>
            <a:endParaRPr/>
          </a:p>
          <a:p>
            <a:pPr indent="0" lvl="0" marL="342900" rtl="0" algn="l">
              <a:spcBef>
                <a:spcPts val="10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
          <p:cNvSpPr txBox="1"/>
          <p:nvPr>
            <p:ph idx="4294967295" type="title"/>
          </p:nvPr>
        </p:nvSpPr>
        <p:spPr>
          <a:xfrm>
            <a:off x="0" y="452438"/>
            <a:ext cx="9404350" cy="14001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Know Your Client (KYC) Exchange</a:t>
            </a:r>
            <a:endParaRPr/>
          </a:p>
        </p:txBody>
      </p:sp>
      <p:sp>
        <p:nvSpPr>
          <p:cNvPr id="160" name="Google Shape;160;p3"/>
          <p:cNvSpPr txBox="1"/>
          <p:nvPr>
            <p:ph idx="4294967295" type="body"/>
          </p:nvPr>
        </p:nvSpPr>
        <p:spPr>
          <a:xfrm>
            <a:off x="0" y="2052638"/>
            <a:ext cx="8947150" cy="419576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a:t>Two systematic thefts of IPPAEX cryptocurrency working capital showed unacceptable risk, if KYC is not applicable.</a:t>
            </a:r>
            <a:endParaRPr/>
          </a:p>
          <a:p>
            <a:pPr indent="-342900" lvl="0" marL="342900" rtl="0" algn="l">
              <a:spcBef>
                <a:spcPts val="1000"/>
              </a:spcBef>
              <a:spcAft>
                <a:spcPts val="0"/>
              </a:spcAft>
              <a:buSzPts val="1600"/>
              <a:buChar char="►"/>
            </a:pPr>
            <a:r>
              <a:rPr lang="en-US"/>
              <a:t>Communication platform between brand currency holders who could be consumers, and brand owners, to gather good ideas and remunerate for good ideas.</a:t>
            </a:r>
            <a:endParaRPr/>
          </a:p>
          <a:p>
            <a:pPr indent="-342900" lvl="0" marL="342900" rtl="0" algn="l">
              <a:spcBef>
                <a:spcPts val="1000"/>
              </a:spcBef>
              <a:spcAft>
                <a:spcPts val="0"/>
              </a:spcAft>
              <a:buSzPts val="1600"/>
              <a:buChar char="►"/>
            </a:pPr>
            <a:r>
              <a:rPr lang="en-US"/>
              <a:t>GIRO payment system and integration with VISA and Mastercard.</a:t>
            </a:r>
            <a:endParaRPr/>
          </a:p>
          <a:p>
            <a:pPr indent="-342900" lvl="0" marL="342900" rtl="0" algn="l">
              <a:spcBef>
                <a:spcPts val="1000"/>
              </a:spcBef>
              <a:spcAft>
                <a:spcPts val="0"/>
              </a:spcAft>
              <a:buSzPts val="1600"/>
              <a:buChar char="►"/>
            </a:pPr>
            <a:r>
              <a:rPr lang="en-US"/>
              <a:t>Fees will be minimum fees according to Intequinism, to maximise the value with active users, saving on fees.</a:t>
            </a:r>
            <a:endParaRPr/>
          </a:p>
          <a:p>
            <a:pPr indent="-342900" lvl="0" marL="342900" rtl="0" algn="l">
              <a:spcBef>
                <a:spcPts val="1000"/>
              </a:spcBef>
              <a:spcAft>
                <a:spcPts val="0"/>
              </a:spcAft>
              <a:buSzPts val="1600"/>
              <a:buChar char="►"/>
            </a:pPr>
            <a:r>
              <a:rPr lang="en-US"/>
              <a:t>Brand currencies listing on IPPAEX must do business for minimum (reasonable) profit.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4"/>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Timeline</a:t>
            </a:r>
            <a:endParaRPr/>
          </a:p>
        </p:txBody>
      </p:sp>
      <p:sp>
        <p:nvSpPr>
          <p:cNvPr id="166" name="Google Shape;166;p4"/>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a:t>Timeline not possible currently because it is dependent on availability of capital.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5"/>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Team</a:t>
            </a:r>
            <a:endParaRPr/>
          </a:p>
        </p:txBody>
      </p:sp>
      <p:sp>
        <p:nvSpPr>
          <p:cNvPr id="172" name="Google Shape;172;p5"/>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a:t>To date Marquard Dirk Pienaar (MDP) did most of the work with independent others.</a:t>
            </a:r>
            <a:endParaRPr/>
          </a:p>
          <a:p>
            <a:pPr indent="-342900" lvl="0" marL="342900" rtl="0" algn="l">
              <a:spcBef>
                <a:spcPts val="1000"/>
              </a:spcBef>
              <a:spcAft>
                <a:spcPts val="0"/>
              </a:spcAft>
              <a:buSzPts val="1600"/>
              <a:buChar char="►"/>
            </a:pPr>
            <a:r>
              <a:rPr lang="en-US"/>
              <a:t>MDP qualified as chartered accountant (CA(SA)) during 1994 and with an M-degree in and of Philosophy during 2015, focusing on intequity (capital of ideas). He worked 10 years in banking and financial management, 10 years with entrepreneurship and researched his experience in academia for 10 years. Currently he is a businessman in Africahead and politician in Federal Party SA – FPSA, a new political party in South Africa.</a:t>
            </a:r>
            <a:endParaRPr/>
          </a:p>
          <a:p>
            <a:pPr indent="-342900" lvl="0" marL="342900" rtl="0" algn="l">
              <a:spcBef>
                <a:spcPts val="1000"/>
              </a:spcBef>
              <a:spcAft>
                <a:spcPts val="0"/>
              </a:spcAft>
              <a:buSzPts val="1600"/>
              <a:buChar char="►"/>
            </a:pPr>
            <a:r>
              <a:rPr lang="en-US"/>
              <a:t>A paid team focusing on the attributes honesty and loving behavior will be appointed when capital is available. MDP does not have sufficient computer coding knowledge to continue on his own.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6"/>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Logo</a:t>
            </a:r>
            <a:endParaRPr/>
          </a:p>
        </p:txBody>
      </p:sp>
      <p:pic>
        <p:nvPicPr>
          <p:cNvPr id="178" name="Google Shape;178;p6"/>
          <p:cNvPicPr preferRelativeResize="0"/>
          <p:nvPr>
            <p:ph idx="1" type="body"/>
          </p:nvPr>
        </p:nvPicPr>
        <p:blipFill rotWithShape="1">
          <a:blip r:embed="rId3">
            <a:alphaModFix/>
          </a:blip>
          <a:srcRect b="0" l="0" r="0" t="0"/>
          <a:stretch/>
        </p:blipFill>
        <p:spPr>
          <a:xfrm>
            <a:off x="3690938" y="2274094"/>
            <a:ext cx="3771900" cy="3752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7"/>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Token Attributes</a:t>
            </a:r>
            <a:endParaRPr/>
          </a:p>
        </p:txBody>
      </p:sp>
      <p:sp>
        <p:nvSpPr>
          <p:cNvPr id="184" name="Google Shape;184;p7"/>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p>
            <a:pPr indent="0" lvl="0" marL="0" rtl="0" algn="l">
              <a:spcBef>
                <a:spcPts val="1000"/>
              </a:spcBef>
              <a:spcAft>
                <a:spcPts val="0"/>
              </a:spcAft>
              <a:buNone/>
            </a:pPr>
            <a:r>
              <a:t/>
            </a:r>
            <a:endParaRPr/>
          </a:p>
          <a:p>
            <a:pPr indent="-342900" lvl="0" marL="342900" rtl="0" algn="l">
              <a:spcBef>
                <a:spcPts val="1000"/>
              </a:spcBef>
              <a:spcAft>
                <a:spcPts val="0"/>
              </a:spcAft>
              <a:buSzPts val="1600"/>
              <a:buChar char="►"/>
            </a:pPr>
            <a:r>
              <a:rPr lang="en-US"/>
              <a:t>Name = Moyom</a:t>
            </a:r>
            <a:endParaRPr/>
          </a:p>
          <a:p>
            <a:pPr indent="-342900" lvl="0" marL="342900" rtl="0" algn="l">
              <a:spcBef>
                <a:spcPts val="1000"/>
              </a:spcBef>
              <a:spcAft>
                <a:spcPts val="0"/>
              </a:spcAft>
              <a:buSzPts val="1600"/>
              <a:buChar char="►"/>
            </a:pPr>
            <a:r>
              <a:rPr lang="en-US"/>
              <a:t>Ticker Symbol = MYM</a:t>
            </a:r>
            <a:endParaRPr/>
          </a:p>
          <a:p>
            <a:pPr indent="-342900" lvl="0" marL="342900" rtl="0" algn="l">
              <a:spcBef>
                <a:spcPts val="1000"/>
              </a:spcBef>
              <a:spcAft>
                <a:spcPts val="0"/>
              </a:spcAft>
              <a:buSzPts val="1440"/>
              <a:buChar char="►"/>
            </a:pPr>
            <a:r>
              <a:rPr lang="en-US"/>
              <a:t>Total supply of Moyom (MYM) = 1'000'000'000'000’000 (one quadrillion)</a:t>
            </a:r>
            <a:endParaRPr/>
          </a:p>
          <a:p>
            <a:pPr indent="-342900" lvl="0" marL="342900" rtl="0" algn="l">
              <a:spcBef>
                <a:spcPts val="1000"/>
              </a:spcBef>
              <a:spcAft>
                <a:spcPts val="0"/>
              </a:spcAft>
              <a:buSzPts val="1440"/>
              <a:buChar char="►"/>
            </a:pPr>
            <a:r>
              <a:rPr lang="en-US"/>
              <a:t>Tokens are issued on the best infrastructure. At present on Ethereum at Uniswap and Solana at Pumpfun.</a:t>
            </a:r>
            <a:endParaRPr/>
          </a:p>
          <a:p>
            <a:pPr indent="-241300" lvl="0" marL="342900" rtl="0" algn="l">
              <a:spcBef>
                <a:spcPts val="1000"/>
              </a:spcBef>
              <a:spcAft>
                <a:spcPts val="0"/>
              </a:spcAft>
              <a:buSzPts val="16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8"/>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Terms of Issue </a:t>
            </a:r>
            <a:endParaRPr/>
          </a:p>
        </p:txBody>
      </p:sp>
      <p:sp>
        <p:nvSpPr>
          <p:cNvPr id="190" name="Google Shape;190;p8"/>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a:t>Governing authority = Financial Services Conduct Authority (FSCA) of South Africa.</a:t>
            </a:r>
            <a:endParaRPr/>
          </a:p>
          <a:p>
            <a:pPr indent="-342900" lvl="0" marL="342900" rtl="0" algn="l">
              <a:spcBef>
                <a:spcPts val="1000"/>
              </a:spcBef>
              <a:spcAft>
                <a:spcPts val="0"/>
              </a:spcAft>
              <a:buSzPts val="1600"/>
              <a:buChar char="►"/>
            </a:pPr>
            <a:r>
              <a:rPr lang="en-US"/>
              <a:t>Long term project not for short term profit or for retirement.</a:t>
            </a:r>
            <a:endParaRPr/>
          </a:p>
          <a:p>
            <a:pPr indent="-342900" lvl="0" marL="342900" rtl="0" algn="l">
              <a:spcBef>
                <a:spcPts val="1000"/>
              </a:spcBef>
              <a:spcAft>
                <a:spcPts val="0"/>
              </a:spcAft>
              <a:buSzPts val="1600"/>
              <a:buChar char="►"/>
            </a:pPr>
            <a:r>
              <a:rPr lang="en-US"/>
              <a:t>MYM is not a security and brand currencies listing on IPPAEX may not be securities.</a:t>
            </a:r>
            <a:endParaRPr/>
          </a:p>
          <a:p>
            <a:pPr indent="-332740" lvl="0" marL="342900" rtl="0" algn="l">
              <a:spcBef>
                <a:spcPts val="1000"/>
              </a:spcBef>
              <a:spcAft>
                <a:spcPts val="0"/>
              </a:spcAft>
              <a:buSzPts val="1440"/>
              <a:buChar char="►"/>
            </a:pPr>
            <a:r>
              <a:rPr lang="en-US"/>
              <a:t>Current date: 8 January 2026.</a:t>
            </a:r>
            <a:endParaRPr/>
          </a:p>
          <a:p>
            <a:pPr indent="0" lvl="0" marL="0" rtl="0" algn="l">
              <a:spcBef>
                <a:spcPts val="1000"/>
              </a:spcBef>
              <a:spcAft>
                <a:spcPts val="0"/>
              </a:spcAft>
              <a:buSzPts val="16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2021-07-10T08:10:10Z</dcterms:created>
  <dc:creator>Marquard Pienaar</dc:creator>
</cp:coreProperties>
</file>